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8" r:id="rId2"/>
    <p:sldId id="267" r:id="rId3"/>
    <p:sldId id="271" r:id="rId4"/>
    <p:sldId id="273" r:id="rId5"/>
    <p:sldId id="272" r:id="rId6"/>
    <p:sldId id="274" r:id="rId7"/>
    <p:sldId id="275" r:id="rId8"/>
    <p:sldId id="286" r:id="rId9"/>
    <p:sldId id="300" r:id="rId10"/>
    <p:sldId id="287" r:id="rId11"/>
    <p:sldId id="288" r:id="rId12"/>
    <p:sldId id="302" r:id="rId13"/>
    <p:sldId id="291" r:id="rId14"/>
    <p:sldId id="292" r:id="rId15"/>
    <p:sldId id="278" r:id="rId16"/>
    <p:sldId id="279" r:id="rId17"/>
    <p:sldId id="26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212" autoAdjust="0"/>
    <p:restoredTop sz="94660"/>
  </p:normalViewPr>
  <p:slideViewPr>
    <p:cSldViewPr>
      <p:cViewPr varScale="1">
        <p:scale>
          <a:sx n="83" d="100"/>
          <a:sy n="83" d="100"/>
        </p:scale>
        <p:origin x="-1445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MS PGothic" panose="020B0600070205080204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>
    <p:cut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1628800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Front End Engineering-I Project</a:t>
            </a:r>
            <a:endParaRPr lang="en-US" sz="3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5856" y="4653136"/>
            <a:ext cx="2551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95736" y="2852936"/>
            <a:ext cx="5112568" cy="21837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Team </a:t>
            </a:r>
            <a:r>
              <a:rPr lang="en-US" sz="2000" dirty="0" smtClean="0"/>
              <a:t>Details:</a:t>
            </a:r>
          </a:p>
          <a:p>
            <a:r>
              <a:rPr lang="en-GB" altLang="en-US" sz="2000" dirty="0" smtClean="0"/>
              <a:t>AARADHYA MANAK(1754)</a:t>
            </a:r>
            <a:endParaRPr lang="en-US" sz="2000" dirty="0" smtClean="0"/>
          </a:p>
          <a:p>
            <a:r>
              <a:rPr lang="en-GB" altLang="en-US" sz="2000" dirty="0" smtClean="0"/>
              <a:t>AARON VIJAY SINGH(1755)</a:t>
            </a:r>
            <a:endParaRPr lang="en-US" sz="2000" dirty="0" smtClean="0"/>
          </a:p>
          <a:p>
            <a:r>
              <a:rPr lang="en-GB" altLang="en-US" sz="2000" dirty="0"/>
              <a:t>AASTHA MALIK(1756)</a:t>
            </a:r>
            <a:endParaRPr lang="en-US" sz="2000" dirty="0"/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Faculty Coordinator: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GB" altLang="en-US" dirty="0"/>
              <a:t>D</a:t>
            </a:r>
            <a:r>
              <a:rPr lang="en-GB" altLang="en-US" dirty="0" smtClean="0">
                <a:solidFill>
                  <a:schemeClr val="tx1"/>
                </a:solidFill>
              </a:rPr>
              <a:t>R</a:t>
            </a:r>
            <a:r>
              <a:rPr lang="en-GB" altLang="en-US" dirty="0">
                <a:solidFill>
                  <a:schemeClr val="tx1"/>
                </a:solidFill>
              </a:rPr>
              <a:t>. </a:t>
            </a:r>
            <a:r>
              <a:rPr lang="en-GB" altLang="en-US" dirty="0" smtClean="0">
                <a:solidFill>
                  <a:schemeClr val="tx1"/>
                </a:solidFill>
              </a:rPr>
              <a:t>RATTAN DEEP </a:t>
            </a:r>
            <a:r>
              <a:rPr lang="en-GB" altLang="en-US" dirty="0">
                <a:solidFill>
                  <a:schemeClr val="tx1"/>
                </a:solidFill>
              </a:rPr>
              <a:t>ANEJA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7624" y="5661248"/>
            <a:ext cx="694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Chitkara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University Institute of Engineering and Technology, </a:t>
            </a:r>
          </a:p>
          <a:p>
            <a:pPr algn="ctr"/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Chitkara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University, Punjab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)"/>
          <p:cNvPicPr>
            <a:picLocks noChangeAspect="1"/>
          </p:cNvPicPr>
          <p:nvPr/>
        </p:nvPicPr>
        <p:blipFill>
          <a:blip r:embed="rId2"/>
          <a:srcRect t="7617" r="3882" b="6000"/>
          <a:stretch>
            <a:fillRect/>
          </a:stretch>
        </p:blipFill>
        <p:spPr>
          <a:xfrm>
            <a:off x="928662" y="1785926"/>
            <a:ext cx="7286676" cy="4214842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28662" y="1214422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b="1" i="1" u="sng" dirty="0"/>
              <a:t>TERMS AND CONDITIONS PAGE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)"/>
          <p:cNvPicPr>
            <a:picLocks noChangeAspect="1"/>
          </p:cNvPicPr>
          <p:nvPr/>
        </p:nvPicPr>
        <p:blipFill>
          <a:blip r:embed="rId2"/>
          <a:srcRect l="12333" t="8753" r="15063" b="15988"/>
          <a:stretch>
            <a:fillRect/>
          </a:stretch>
        </p:blipFill>
        <p:spPr>
          <a:xfrm>
            <a:off x="357158" y="1285860"/>
            <a:ext cx="7072362" cy="2861833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7158" y="857232"/>
            <a:ext cx="2764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b="1" i="1" u="sng" dirty="0"/>
              <a:t>CONTESTANTS PAGE</a:t>
            </a:r>
          </a:p>
        </p:txBody>
      </p:sp>
      <p:pic>
        <p:nvPicPr>
          <p:cNvPr id="7" name="Picture 6" descr="Screenshot (39).png"/>
          <p:cNvPicPr>
            <a:picLocks noChangeAspect="1"/>
          </p:cNvPicPr>
          <p:nvPr/>
        </p:nvPicPr>
        <p:blipFill>
          <a:blip r:embed="rId3" cstate="print"/>
          <a:srcRect l="2343" t="11111" r="3906" b="5555"/>
          <a:stretch>
            <a:fillRect/>
          </a:stretch>
        </p:blipFill>
        <p:spPr>
          <a:xfrm>
            <a:off x="357158" y="4143380"/>
            <a:ext cx="7072362" cy="2428892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720" y="1000108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Confirmation Alert Box</a:t>
            </a:r>
            <a:endParaRPr lang="en-US" dirty="0"/>
          </a:p>
        </p:txBody>
      </p:sp>
      <p:pic>
        <p:nvPicPr>
          <p:cNvPr id="5" name="Picture 4" descr="Screenshot (41).png"/>
          <p:cNvPicPr>
            <a:picLocks noChangeAspect="1"/>
          </p:cNvPicPr>
          <p:nvPr/>
        </p:nvPicPr>
        <p:blipFill>
          <a:blip r:embed="rId2"/>
          <a:srcRect t="8333" r="3906" b="5555"/>
          <a:stretch>
            <a:fillRect/>
          </a:stretch>
        </p:blipFill>
        <p:spPr>
          <a:xfrm>
            <a:off x="142844" y="1571612"/>
            <a:ext cx="8786874" cy="442915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714348" y="1428736"/>
            <a:ext cx="3331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b="1" i="1" u="sng" dirty="0"/>
              <a:t>THANKS PAGE</a:t>
            </a:r>
          </a:p>
        </p:txBody>
      </p:sp>
      <p:pic>
        <p:nvPicPr>
          <p:cNvPr id="5" name="Picture 4" descr="Screenshot (13)"/>
          <p:cNvPicPr>
            <a:picLocks noChangeAspect="1"/>
          </p:cNvPicPr>
          <p:nvPr/>
        </p:nvPicPr>
        <p:blipFill>
          <a:blip r:embed="rId2" cstate="print"/>
          <a:srcRect l="13569" t="15827" r="12639" b="17556"/>
          <a:stretch>
            <a:fillRect/>
          </a:stretch>
        </p:blipFill>
        <p:spPr>
          <a:xfrm>
            <a:off x="857224" y="2071678"/>
            <a:ext cx="7174608" cy="3643338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4)"/>
          <p:cNvPicPr>
            <a:picLocks noChangeAspect="1"/>
          </p:cNvPicPr>
          <p:nvPr/>
        </p:nvPicPr>
        <p:blipFill>
          <a:blip r:embed="rId2"/>
          <a:srcRect t="8827" r="8021" b="10198"/>
          <a:stretch>
            <a:fillRect/>
          </a:stretch>
        </p:blipFill>
        <p:spPr>
          <a:xfrm>
            <a:off x="857224" y="1500174"/>
            <a:ext cx="7286676" cy="4730116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85786" y="1071546"/>
            <a:ext cx="2586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b="1" i="1" u="sng" dirty="0"/>
              <a:t>RESULTS PAGE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project is made using different tags of html, different styles of CSS and different concepts of Java, their co-relation with each other,so our major takeaways are the uses of these tags, properties and become familiar and comfortable with them.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References/Links used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857232"/>
            <a:ext cx="813690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https://fonts.googleapis.com/css2?family=Josefin+Sans&amp;display=swap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https://cdnjs.cloudflare.com/ajax/libs/animate.css/3.7.2/animate.min.css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https://www.w3schools.com/howto/howto_js_countdown.asp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https://stackoverflow.com/questions/70444882/how-to-redirect-to-another-page-when-a-certain-condition-is-true-using-javascrip  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34" name="Picture 10" descr="Thank you cards Images | Free Vectors, Stock Photos &amp; PS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9144000" cy="5786478"/>
          </a:xfrm>
          <a:prstGeom prst="rect">
            <a:avLst/>
          </a:prstGeom>
          <a:noFill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6912768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Highlights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References/Links used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ITLE: Bigg Boss Voting Zone</a:t>
            </a:r>
          </a:p>
          <a:p>
            <a:pPr algn="just"/>
            <a:endParaRPr lang="en-GB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PURPOSE AND DETAILS:</a:t>
            </a:r>
          </a:p>
          <a:p>
            <a:pPr algn="just"/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a Html, CSS and Java Script based ‘Bigg Boss Voting Zone’ that allows the user to vote for their favourite contestant in an interactive and easy form.</a:t>
            </a:r>
          </a:p>
          <a:p>
            <a:endParaRPr lang="en-GB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255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voting platform is to be designed to show the increase/decrease in the votes of particular contestant using html, </a:t>
            </a:r>
            <a:r>
              <a:rPr lang="en-GB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java script.</a:t>
            </a:r>
          </a:p>
          <a:p>
            <a:pPr algn="just">
              <a:buFont typeface="Arial" pitchFamily="34" charset="0"/>
              <a:buChar char="•"/>
            </a:pP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platform should look quite dynamic to show the progress bars of each contestant.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HTML,CSS AND JAVA BASED </a:t>
            </a: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 ZONE: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used</a:t>
            </a: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Notepad++ and VS Code</a:t>
            </a:r>
            <a:endParaRPr lang="en-GB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html knowledge regarding </a:t>
            </a:r>
            <a:r>
              <a:rPr lang="en-GB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hyperlinking</a:t>
            </a: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</a:t>
            </a: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classes, use of div tags,etc.</a:t>
            </a:r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CSS knowledge regarding animations,padding,types of CSS,text modifications</a:t>
            </a: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etc.</a:t>
            </a:r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Java Script knowledge regarding alert boxes, using </a:t>
            </a:r>
            <a:r>
              <a:rPr lang="en-GB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onmouseevents</a:t>
            </a: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etc.</a:t>
            </a:r>
            <a:endParaRPr lang="en-GB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785795"/>
            <a:ext cx="813690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Bigg Boss cover page and its ott logo to give  a sense of security in minds of the users.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Navigaton buttons given to navigate between different webpages through </a:t>
            </a:r>
            <a:r>
              <a:rPr lang="en-GB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hyperlinking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‘User Details’ page is assigned to collect the user info of the </a:t>
            </a:r>
            <a:r>
              <a:rPr lang="en-GB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voters and alert boxes are added so that the T&amp;Cs are accepted by the user and to collect a valid phone no.</a:t>
            </a:r>
            <a:endParaRPr lang="en-GB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Animations are used on the Contestant </a:t>
            </a:r>
            <a:r>
              <a:rPr lang="en-GB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 and a real-time timer is displayed at the bottom.</a:t>
            </a:r>
            <a:endParaRPr lang="en-GB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page to assure the voters that their vote has been registered.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page to display the result.  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034" y="18952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Highlights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00034" y="1142984"/>
            <a:ext cx="4067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b="1" i="1" u="sng" dirty="0"/>
              <a:t>FIRST PAGE</a:t>
            </a:r>
          </a:p>
        </p:txBody>
      </p:sp>
      <p:pic>
        <p:nvPicPr>
          <p:cNvPr id="7" name="Picture 6" descr="Screenshot (36).png"/>
          <p:cNvPicPr>
            <a:picLocks noChangeAspect="1"/>
          </p:cNvPicPr>
          <p:nvPr/>
        </p:nvPicPr>
        <p:blipFill>
          <a:blip r:embed="rId2"/>
          <a:srcRect t="8333" r="3906" b="5555"/>
          <a:stretch>
            <a:fillRect/>
          </a:stretch>
        </p:blipFill>
        <p:spPr>
          <a:xfrm>
            <a:off x="357158" y="1571612"/>
            <a:ext cx="8286776" cy="4462841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)"/>
          <p:cNvPicPr>
            <a:picLocks noChangeAspect="1"/>
          </p:cNvPicPr>
          <p:nvPr/>
        </p:nvPicPr>
        <p:blipFill>
          <a:blip r:embed="rId2"/>
          <a:srcRect l="15917" t="8568" r="20035" b="17469"/>
          <a:stretch>
            <a:fillRect/>
          </a:stretch>
        </p:blipFill>
        <p:spPr>
          <a:xfrm>
            <a:off x="500034" y="2000239"/>
            <a:ext cx="6858048" cy="4156657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71472" y="1214422"/>
            <a:ext cx="2248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b="1" i="1" u="sng" dirty="0"/>
              <a:t>USER DETAILS PAGE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1).png"/>
          <p:cNvPicPr>
            <a:picLocks noChangeAspect="1"/>
          </p:cNvPicPr>
          <p:nvPr/>
        </p:nvPicPr>
        <p:blipFill>
          <a:blip r:embed="rId2"/>
          <a:srcRect l="4687" t="8333" r="6250" b="13889"/>
          <a:stretch>
            <a:fillRect/>
          </a:stretch>
        </p:blipFill>
        <p:spPr>
          <a:xfrm>
            <a:off x="357158" y="2000240"/>
            <a:ext cx="8143932" cy="40005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720" y="1000108"/>
            <a:ext cx="507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Alert Box for ticking the T&amp;Cs and entering a valid phone no.</a:t>
            </a:r>
            <a:endParaRPr lang="en-US" dirty="0"/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398</Words>
  <Application>WPS Presentation</Application>
  <PresentationFormat>On-screen Show (4:3)</PresentationFormat>
  <Paragraphs>58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Bubble Sort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DELL</cp:lastModifiedBy>
  <cp:revision>65</cp:revision>
  <dcterms:created xsi:type="dcterms:W3CDTF">2022-12-12T14:14:00Z</dcterms:created>
  <dcterms:modified xsi:type="dcterms:W3CDTF">2023-12-06T07:29:06Z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5AEABF31B5C04ACAA3B61790D41EBA27</vt:lpwstr>
  </property>
  <property fmtid="{D5CDD505-2E9C-101B-9397-08002B2CF9AE}" pid="3" name="KSOProductBuildVer">
    <vt:lpwstr>1033-11.2.0.11225</vt:lpwstr>
  </property>
</Properties>
</file>